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2533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7273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162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17015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11367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08674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448442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7080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2268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97126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23528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10895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8716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21575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4802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88403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C3AA-5B0B-4B0C-BE40-1F3C28C4BEC4}" type="datetimeFigureOut">
              <a:rPr lang="en-AU" smtClean="0"/>
              <a:pPr/>
              <a:t>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1FA2B2-921C-49B0-A6F6-1783D8247C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5622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Kensuke’s Kingdom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4592" y="4267809"/>
            <a:ext cx="7766936" cy="1096899"/>
          </a:xfrm>
        </p:spPr>
        <p:txBody>
          <a:bodyPr>
            <a:normAutofit/>
          </a:bodyPr>
          <a:lstStyle/>
          <a:p>
            <a:r>
              <a:rPr lang="en-AU" sz="2500" b="1" dirty="0" smtClean="0"/>
              <a:t>Weekly Geography Task</a:t>
            </a:r>
            <a:endParaRPr lang="en-AU" sz="2500" b="1" dirty="0"/>
          </a:p>
        </p:txBody>
      </p:sp>
    </p:spTree>
    <p:extLst>
      <p:ext uri="{BB962C8B-B14F-4D97-AF65-F5344CB8AC3E}">
        <p14:creationId xmlns="" xmlns:p14="http://schemas.microsoft.com/office/powerpoint/2010/main" val="25742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92" y="135915"/>
            <a:ext cx="8596668" cy="1320800"/>
          </a:xfrm>
        </p:spPr>
        <p:txBody>
          <a:bodyPr/>
          <a:lstStyle/>
          <a:p>
            <a:r>
              <a:rPr lang="en-AU" dirty="0" smtClean="0"/>
              <a:t>The Geography in Kensuke’s Kingdom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38" y="3446507"/>
            <a:ext cx="8596668" cy="23498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u="sng" dirty="0" smtClean="0"/>
              <a:t>Using any of the following ICT solutions</a:t>
            </a:r>
          </a:p>
          <a:p>
            <a:pPr lvl="0"/>
            <a:r>
              <a:rPr lang="en-AU" dirty="0" smtClean="0"/>
              <a:t>Google Maps</a:t>
            </a:r>
          </a:p>
          <a:p>
            <a:pPr lvl="0"/>
            <a:r>
              <a:rPr lang="en-AU" dirty="0" smtClean="0"/>
              <a:t>Google Earth</a:t>
            </a:r>
          </a:p>
          <a:p>
            <a:pPr lvl="0"/>
            <a:r>
              <a:rPr lang="en-AU" dirty="0" err="1" smtClean="0"/>
              <a:t>WorldWide</a:t>
            </a:r>
            <a:r>
              <a:rPr lang="en-AU" dirty="0" smtClean="0"/>
              <a:t> Telescope</a:t>
            </a:r>
          </a:p>
          <a:p>
            <a:pPr lvl="0"/>
            <a:r>
              <a:rPr lang="en-AU" dirty="0" smtClean="0"/>
              <a:t>European Space Agency</a:t>
            </a:r>
          </a:p>
          <a:p>
            <a:pPr lvl="0">
              <a:buNone/>
            </a:pPr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92256" y="1091055"/>
            <a:ext cx="76613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Locate any body of water, country, city or state mentioned during this week’s chapter and:</a:t>
            </a:r>
          </a:p>
          <a:p>
            <a:endParaRPr lang="en-AU" dirty="0" smtClean="0"/>
          </a:p>
          <a:p>
            <a:pPr marL="400050" indent="-400050">
              <a:buAutoNum type="romanLcParenBoth"/>
            </a:pPr>
            <a:r>
              <a:rPr lang="en-AU" dirty="0" smtClean="0"/>
              <a:t>Plot the location(s) onto the world map in your book.</a:t>
            </a:r>
          </a:p>
          <a:p>
            <a:pPr marL="400050" indent="-400050">
              <a:buAutoNum type="romanLcParenBoth"/>
            </a:pPr>
            <a:endParaRPr lang="en-AU" dirty="0" smtClean="0"/>
          </a:p>
          <a:p>
            <a:pPr marL="400050" indent="-400050">
              <a:buAutoNum type="romanLcParenBoth"/>
            </a:pPr>
            <a:r>
              <a:rPr lang="en-AU" dirty="0" smtClean="0"/>
              <a:t>Plot the journey between each destination using a dotted line and directional arrows.</a:t>
            </a:r>
          </a:p>
          <a:p>
            <a:pPr marL="400050" indent="-400050">
              <a:buAutoNum type="romanLcParenBoth"/>
            </a:pPr>
            <a:endParaRPr lang="en-AU" dirty="0" smtClean="0"/>
          </a:p>
          <a:p>
            <a:pPr marL="400050" indent="-400050">
              <a:buAutoNum type="romanLcParenBoth"/>
            </a:pPr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33125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7892" y="135915"/>
            <a:ext cx="8596668" cy="1320800"/>
          </a:xfrm>
        </p:spPr>
        <p:txBody>
          <a:bodyPr/>
          <a:lstStyle/>
          <a:p>
            <a:r>
              <a:rPr lang="en-AU" dirty="0" smtClean="0"/>
              <a:t>The Geography in Kensuke’s Kingdom</a:t>
            </a:r>
            <a:endParaRPr lang="en-AU" dirty="0"/>
          </a:p>
        </p:txBody>
      </p:sp>
      <p:pic>
        <p:nvPicPr>
          <p:cNvPr id="3" name="Picture 2" descr="gl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267"/>
            <a:ext cx="12193256" cy="54515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7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75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Kensuke’s Kingdom</vt:lpstr>
      <vt:lpstr>The Geography in Kensuke’s Kingdom</vt:lpstr>
      <vt:lpstr>The Geography in Kensuke’s Kingdom</vt:lpstr>
    </vt:vector>
  </TitlesOfParts>
  <Company>OLOL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Kensuke’s Kingdom</dc:title>
  <dc:creator>Staff Staff</dc:creator>
  <cp:lastModifiedBy>Administrator</cp:lastModifiedBy>
  <cp:revision>16</cp:revision>
  <dcterms:created xsi:type="dcterms:W3CDTF">2013-11-04T07:03:44Z</dcterms:created>
  <dcterms:modified xsi:type="dcterms:W3CDTF">2014-02-08T07:56:26Z</dcterms:modified>
</cp:coreProperties>
</file>